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10160000" cx="177800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 Light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21" Type="http://schemas.openxmlformats.org/officeDocument/2006/relationships/font" Target="fonts/OpenSans-boldItalic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Light-bold.fntdata"/><Relationship Id="rId14" Type="http://schemas.openxmlformats.org/officeDocument/2006/relationships/font" Target="fonts/OpenSansLight-regular.fntdata"/><Relationship Id="rId17" Type="http://schemas.openxmlformats.org/officeDocument/2006/relationships/font" Target="fonts/OpenSansLight-boldItalic.fntdata"/><Relationship Id="rId16" Type="http://schemas.openxmlformats.org/officeDocument/2006/relationships/font" Target="fonts/OpenSansLight-italic.fntdata"/><Relationship Id="rId5" Type="http://schemas.openxmlformats.org/officeDocument/2006/relationships/slide" Target="slides/slide1.xml"/><Relationship Id="rId19" Type="http://schemas.openxmlformats.org/officeDocument/2006/relationships/font" Target="fonts/OpenSans-bold.fntdata"/><Relationship Id="rId6" Type="http://schemas.openxmlformats.org/officeDocument/2006/relationships/font" Target="fonts/OpenSansSemiBold-regular.fntdata"/><Relationship Id="rId18" Type="http://schemas.openxmlformats.org/officeDocument/2006/relationships/font" Target="fonts/OpenSans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1296458" y="1755510"/>
            <a:ext cx="15187085" cy="338931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1296458" y="5237427"/>
            <a:ext cx="15187085" cy="11575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63020" y="6969125"/>
            <a:ext cx="16853960" cy="146314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63020" y="8478573"/>
            <a:ext cx="16853960" cy="11575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1296458" y="3385343"/>
            <a:ext cx="15187085" cy="33893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203853" y="885031"/>
            <a:ext cx="7454637" cy="409310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203853" y="5070739"/>
            <a:ext cx="7454637" cy="4204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1231635" y="773906"/>
            <a:ext cx="15316731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1231635" y="773906"/>
            <a:ext cx="15316731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1231635" y="2440781"/>
            <a:ext cx="15316731" cy="671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9575" lvl="0" marL="457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9575" lvl="1" marL="914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9575" lvl="2" marL="1371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9575" lvl="3" marL="1828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9575" lvl="4" marL="22860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1231635" y="773906"/>
            <a:ext cx="15316731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1231635" y="2440781"/>
            <a:ext cx="7297210" cy="671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81000" lvl="0" marL="4572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81000" lvl="1" marL="9144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81000" lvl="2" marL="13716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81000" lvl="3" marL="18288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81000" lvl="4" marL="22860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1231635" y="1375833"/>
            <a:ext cx="15316731" cy="7399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9575" lvl="0" marL="457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9575" lvl="1" marL="914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9575" lvl="2" marL="1371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9575" lvl="3" marL="1828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9575" lvl="4" marL="22860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1231635" y="773906"/>
            <a:ext cx="15316731" cy="16668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1231635" y="2440781"/>
            <a:ext cx="15316731" cy="671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9575" lvl="0" marL="457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9575" lvl="1" marL="914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9575" lvl="2" marL="1371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9575" lvl="3" marL="1828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9575" lvl="4" marL="22860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9575" lvl="5" marL="27432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9575" lvl="6" marL="32004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9575" lvl="7" marL="36576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9575" lvl="8" marL="4114800" marR="0" rtl="0" algn="l">
              <a:spcBef>
                <a:spcPts val="5900"/>
              </a:spcBef>
              <a:spcAft>
                <a:spcPts val="0"/>
              </a:spcAft>
              <a:buSzPts val="2850"/>
              <a:buFont typeface="Helvetica Neue Light"/>
              <a:buChar char="•"/>
              <a:defRPr b="0" i="0" sz="3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6945" y="460895"/>
            <a:ext cx="16866110" cy="9238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6945" y="457200"/>
            <a:ext cx="16866110" cy="92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50979" y="7262283"/>
            <a:ext cx="1803642" cy="180364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 txBox="1"/>
          <p:nvPr>
            <p:ph type="title"/>
          </p:nvPr>
        </p:nvSpPr>
        <p:spPr>
          <a:xfrm>
            <a:off x="1194858" y="942710"/>
            <a:ext cx="15187085" cy="33893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500" u="none" cap="none" strike="noStrik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[Claim]: The future is now</a:t>
            </a:r>
            <a:endParaRPr b="1" i="0" sz="6500" u="none" cap="none" strike="noStrike">
              <a:solidFill>
                <a:srgbClr val="FFFFF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5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Visit us in our stand # XX </a:t>
            </a:r>
            <a:endParaRPr b="0" i="0" sz="6500" u="none" cap="none" strike="noStrike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5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We are waiting for you!</a:t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6097058" y="7244423"/>
            <a:ext cx="3928286" cy="170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[Name Trade Show]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[Edition]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[Hashtag]</a:t>
            </a:r>
            <a:endParaRPr/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57602" y="6538796"/>
            <a:ext cx="15311502" cy="6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11766181" y="7244423"/>
            <a:ext cx="3928287" cy="170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[Date]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[Stand]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" name="Shape 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234249" y="6538797"/>
            <a:ext cx="15311502" cy="6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